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305B-41CB-E84B-BF61-5C6D7D30FF23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C585-12C1-D846-B820-6EBF3F257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95422" y="2057400"/>
            <a:ext cx="3671667" cy="3811588"/>
          </a:xfrm>
        </p:spPr>
        <p:txBody>
          <a:bodyPr/>
          <a:lstStyle/>
          <a:p>
            <a:r>
              <a:rPr lang="en-US" dirty="0" smtClean="0"/>
              <a:t>-Describe what you see</a:t>
            </a:r>
          </a:p>
          <a:p>
            <a:r>
              <a:rPr lang="en-US" dirty="0" smtClean="0"/>
              <a:t>-Does it look like something recognizable?</a:t>
            </a:r>
          </a:p>
          <a:p>
            <a:r>
              <a:rPr lang="en-US" dirty="0" smtClean="0"/>
              <a:t>-What idea or emotion is the artist trying to convey?  Happy, sad, silly, crazy?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10" b="2810"/>
          <a:stretch>
            <a:fillRect/>
          </a:stretch>
        </p:blipFill>
        <p:spPr>
          <a:xfrm>
            <a:off x="5078413" y="153988"/>
            <a:ext cx="5318125" cy="6556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982" y="6203852"/>
            <a:ext cx="241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Alexander Calder, “Green Ball”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181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What kind of emotion does this give?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 you like how simple it is?  Why or why not?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Just for fun- How much do you think this painting sold for?  </a:t>
            </a:r>
            <a:endParaRPr lang="en-US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55" b="755"/>
          <a:stretch>
            <a:fillRect/>
          </a:stretch>
        </p:blipFill>
        <p:spPr>
          <a:xfrm>
            <a:off x="5626687" y="225425"/>
            <a:ext cx="4811713" cy="64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2535" y="6175719"/>
            <a:ext cx="4529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Mark Rothko, Untitled (Yellow, Orange, Yellow, Light Yellow)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5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896" y="2057400"/>
            <a:ext cx="3460652" cy="381158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Is this painting abstract or realistic?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Is it possible for it to be seen simply as lines and shape and color, not as a flag?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Jasper Johns said the flag was “seen and not looked at, not examined”.  How does this painting cause us to see it differently?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31458" y="6217921"/>
            <a:ext cx="168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Jasper Johns, “Flag”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17" y="1090662"/>
            <a:ext cx="6400690" cy="44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3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773" y="5752133"/>
            <a:ext cx="4462584" cy="367313"/>
          </a:xfrm>
        </p:spPr>
        <p:txBody>
          <a:bodyPr>
            <a:normAutofit/>
          </a:bodyPr>
          <a:lstStyle/>
          <a:p>
            <a:r>
              <a:rPr lang="en-US" sz="1200" dirty="0" err="1" smtClean="0">
                <a:latin typeface="+mn-lt"/>
              </a:rPr>
              <a:t>Mimo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Krouzian</a:t>
            </a:r>
            <a:r>
              <a:rPr lang="en-US" sz="1200" dirty="0" smtClean="0">
                <a:latin typeface="+mn-lt"/>
              </a:rPr>
              <a:t>, “Celebration 3”</a:t>
            </a:r>
            <a:endParaRPr lang="en-US" sz="12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866228"/>
            <a:ext cx="3932237" cy="393895"/>
          </a:xfrm>
        </p:spPr>
        <p:txBody>
          <a:bodyPr>
            <a:normAutofit/>
          </a:bodyPr>
          <a:lstStyle/>
          <a:p>
            <a:r>
              <a:rPr lang="en-US" sz="1200" dirty="0" smtClean="0"/>
              <a:t>Michael Greeley, “Patriot Stripes”</a:t>
            </a:r>
            <a:endParaRPr lang="en-US" sz="12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3" b="723"/>
          <a:stretch>
            <a:fillRect/>
          </a:stretch>
        </p:blipFill>
        <p:spPr>
          <a:xfrm>
            <a:off x="839788" y="342069"/>
            <a:ext cx="4367531" cy="5425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73" y="357688"/>
            <a:ext cx="4603261" cy="53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163</Words>
  <Application>Microsoft Macintosh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Mimo Krouzian, “Celebration 3”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2017-08-23T04:04:35Z</dcterms:created>
  <dcterms:modified xsi:type="dcterms:W3CDTF">2017-08-23T05:07:42Z</dcterms:modified>
</cp:coreProperties>
</file>